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9" r:id="rId4"/>
    <p:sldId id="261" r:id="rId5"/>
    <p:sldId id="266" r:id="rId6"/>
    <p:sldId id="267" r:id="rId7"/>
    <p:sldId id="264" r:id="rId8"/>
    <p:sldId id="265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E5D5B7B-43AD-4E43-BF17-2AD4BF51ABED}" type="datetimeFigureOut">
              <a:rPr lang="nl-NL" smtClean="0"/>
              <a:t>7-11-2018</a:t>
            </a:fld>
            <a:endParaRPr lang="nl-NL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B08BC8A-6272-4973-932D-B7A1B7A1DE5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7555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5B7B-43AD-4E43-BF17-2AD4BF51ABED}" type="datetimeFigureOut">
              <a:rPr lang="nl-NL" smtClean="0"/>
              <a:t>7-11-2018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C8A-6272-4973-932D-B7A1B7A1DE5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479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5B7B-43AD-4E43-BF17-2AD4BF51ABED}" type="datetimeFigureOut">
              <a:rPr lang="nl-NL" smtClean="0"/>
              <a:t>7-11-2018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C8A-6272-4973-932D-B7A1B7A1DE5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417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5B7B-43AD-4E43-BF17-2AD4BF51ABED}" type="datetimeFigureOut">
              <a:rPr lang="nl-NL" smtClean="0"/>
              <a:t>7-11-2018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C8A-6272-4973-932D-B7A1B7A1DE5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481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E5D5B7B-43AD-4E43-BF17-2AD4BF51ABED}" type="datetimeFigureOut">
              <a:rPr lang="nl-NL" smtClean="0"/>
              <a:t>7-11-2018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EB08BC8A-6272-4973-932D-B7A1B7A1DE5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1039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5B7B-43AD-4E43-BF17-2AD4BF51ABED}" type="datetimeFigureOut">
              <a:rPr lang="nl-NL" smtClean="0"/>
              <a:t>7-11-2018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C8A-6272-4973-932D-B7A1B7A1DE5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939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5B7B-43AD-4E43-BF17-2AD4BF51ABED}" type="datetimeFigureOut">
              <a:rPr lang="nl-NL" smtClean="0"/>
              <a:t>7-11-2018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C8A-6272-4973-932D-B7A1B7A1DE5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57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5B7B-43AD-4E43-BF17-2AD4BF51ABED}" type="datetimeFigureOut">
              <a:rPr lang="nl-NL" smtClean="0"/>
              <a:t>7-11-2018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C8A-6272-4973-932D-B7A1B7A1DE5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142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5B7B-43AD-4E43-BF17-2AD4BF51ABED}" type="datetimeFigureOut">
              <a:rPr lang="nl-NL" smtClean="0"/>
              <a:t>7-11-2018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C8A-6272-4973-932D-B7A1B7A1DE5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530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5B7B-43AD-4E43-BF17-2AD4BF51ABED}" type="datetimeFigureOut">
              <a:rPr lang="nl-NL" smtClean="0"/>
              <a:t>7-11-2018</a:t>
            </a:fld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nl-NL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B08BC8A-6272-4973-932D-B7A1B7A1DE59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027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E5D5B7B-43AD-4E43-BF17-2AD4BF51ABED}" type="datetimeFigureOut">
              <a:rPr lang="nl-NL" smtClean="0"/>
              <a:t>7-11-2018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EB08BC8A-6272-4973-932D-B7A1B7A1DE59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735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5D5B7B-43AD-4E43-BF17-2AD4BF51ABED}" type="datetimeFigureOut">
              <a:rPr lang="nl-NL" smtClean="0"/>
              <a:t>7-11-2018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B08BC8A-6272-4973-932D-B7A1B7A1DE59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5487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5710" dirty="0" smtClean="0">
                <a:solidFill>
                  <a:schemeClr val="accent1">
                    <a:lumMod val="50000"/>
                  </a:schemeClr>
                </a:solidFill>
              </a:rPr>
              <a:t>Family Peer worker</a:t>
            </a:r>
            <a:endParaRPr lang="nl-NL" sz="571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i="1" dirty="0" smtClean="0"/>
              <a:t> </a:t>
            </a:r>
            <a:endParaRPr lang="nl-NL" sz="3200" b="1" i="1" dirty="0"/>
          </a:p>
        </p:txBody>
      </p:sp>
    </p:spTree>
    <p:extLst>
      <p:ext uri="{BB962C8B-B14F-4D97-AF65-F5344CB8AC3E}">
        <p14:creationId xmlns:p14="http://schemas.microsoft.com/office/powerpoint/2010/main" val="103577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          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154" y="2789731"/>
            <a:ext cx="3001662" cy="2457006"/>
          </a:xfrm>
        </p:spPr>
      </p:pic>
      <p:sp>
        <p:nvSpPr>
          <p:cNvPr id="6" name="Tekstvak 5"/>
          <p:cNvSpPr txBox="1"/>
          <p:nvPr/>
        </p:nvSpPr>
        <p:spPr>
          <a:xfrm>
            <a:off x="3657600" y="1328394"/>
            <a:ext cx="5988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 err="1" smtClean="0">
                <a:solidFill>
                  <a:schemeClr val="accent1">
                    <a:lumMod val="50000"/>
                  </a:schemeClr>
                </a:solidFill>
              </a:rPr>
              <a:t>Introduction</a:t>
            </a:r>
            <a:endParaRPr lang="nl-NL" sz="7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74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635" y="1378314"/>
            <a:ext cx="2767584" cy="4117848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00345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>
                <a:solidFill>
                  <a:schemeClr val="accent1">
                    <a:lumMod val="50000"/>
                  </a:schemeClr>
                </a:solidFill>
              </a:rPr>
              <a:t>Profile of the Familie Peer Worker</a:t>
            </a:r>
            <a:endParaRPr lang="nl-NL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sz="3200" dirty="0">
                <a:solidFill>
                  <a:schemeClr val="accent1">
                    <a:lumMod val="50000"/>
                  </a:schemeClr>
                </a:solidFill>
              </a:rPr>
              <a:t>Recognise the experience</a:t>
            </a:r>
          </a:p>
          <a:p>
            <a:r>
              <a:rPr lang="nl-NL" sz="3200" dirty="0">
                <a:solidFill>
                  <a:schemeClr val="accent1">
                    <a:lumMod val="50000"/>
                  </a:schemeClr>
                </a:solidFill>
              </a:rPr>
              <a:t>Expertise from that perspective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125" y="2161756"/>
            <a:ext cx="2971429" cy="3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2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Kostenlose Illustration: &lt;strong&gt;Familie&lt;/strong&gt;, Kontur, Gebet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873" y="1130269"/>
            <a:ext cx="5469401" cy="3065144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sz="3600" dirty="0" smtClean="0">
              <a:latin typeface="+mj-lt"/>
            </a:endParaRPr>
          </a:p>
          <a:p>
            <a:endParaRPr lang="nl-NL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nl-NL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l-NL" sz="2800" dirty="0" smtClean="0">
                <a:solidFill>
                  <a:schemeClr val="accent1">
                    <a:lumMod val="50000"/>
                  </a:schemeClr>
                </a:solidFill>
              </a:rPr>
              <a:t>Support family      </a:t>
            </a:r>
          </a:p>
          <a:p>
            <a:r>
              <a:rPr lang="nl-NL" sz="2800" dirty="0" smtClean="0">
                <a:solidFill>
                  <a:schemeClr val="accent1">
                    <a:lumMod val="50000"/>
                  </a:schemeClr>
                </a:solidFill>
              </a:rPr>
              <a:t>Cooperation between patiënt, family and professionals</a:t>
            </a:r>
          </a:p>
          <a:p>
            <a:r>
              <a:rPr lang="nl-NL" sz="2800" dirty="0" smtClean="0">
                <a:solidFill>
                  <a:schemeClr val="accent1">
                    <a:lumMod val="50000"/>
                  </a:schemeClr>
                </a:solidFill>
              </a:rPr>
              <a:t>Fast recovery and reintegration within sociaty for the patiënt</a:t>
            </a:r>
          </a:p>
          <a:p>
            <a:pPr marL="0" indent="0">
              <a:buNone/>
            </a:pPr>
            <a:r>
              <a:rPr lang="nl-NL" sz="3600" b="1" dirty="0" smtClean="0">
                <a:latin typeface="+mj-lt"/>
              </a:rPr>
              <a:t>    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90451" y="1014152"/>
            <a:ext cx="8836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accent1">
                    <a:lumMod val="50000"/>
                  </a:schemeClr>
                </a:solidFill>
              </a:rPr>
              <a:t>Importancy of the Familie Peer Worker</a:t>
            </a:r>
            <a:r>
              <a:rPr lang="nl-NL" sz="4000" b="1" dirty="0" smtClean="0"/>
              <a:t>.</a:t>
            </a:r>
            <a:endParaRPr lang="nl-NL" sz="4000" b="1" dirty="0"/>
          </a:p>
        </p:txBody>
      </p:sp>
    </p:spTree>
    <p:extLst>
      <p:ext uri="{BB962C8B-B14F-4D97-AF65-F5344CB8AC3E}">
        <p14:creationId xmlns:p14="http://schemas.microsoft.com/office/powerpoint/2010/main" val="151262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sz="5300" dirty="0" smtClean="0">
                <a:solidFill>
                  <a:schemeClr val="accent1">
                    <a:lumMod val="50000"/>
                  </a:schemeClr>
                </a:solidFill>
              </a:rPr>
              <a:t>What does the Familie Peer worker do?</a:t>
            </a:r>
            <a:endParaRPr lang="nl-NL" sz="53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200" i="1" u="sng" dirty="0" smtClean="0">
                <a:solidFill>
                  <a:schemeClr val="accent1">
                    <a:lumMod val="50000"/>
                  </a:schemeClr>
                </a:solidFill>
              </a:rPr>
              <a:t>Family:</a:t>
            </a:r>
          </a:p>
          <a:p>
            <a:endParaRPr lang="nl-NL" sz="2000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Listen to the familie</a:t>
            </a:r>
          </a:p>
          <a:p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Mediation</a:t>
            </a:r>
          </a:p>
          <a:p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Advice</a:t>
            </a:r>
          </a:p>
          <a:p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Giving </a:t>
            </a:r>
            <a:r>
              <a:rPr lang="nl-NL" sz="2000" dirty="0" err="1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possible</a:t>
            </a:r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solution</a:t>
            </a:r>
          </a:p>
          <a:p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Mediate in the triade</a:t>
            </a:r>
            <a:endParaRPr lang="nl-NL" sz="20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200" i="1" u="sng" dirty="0" smtClean="0">
                <a:solidFill>
                  <a:schemeClr val="accent1">
                    <a:lumMod val="50000"/>
                  </a:schemeClr>
                </a:solidFill>
              </a:rPr>
              <a:t>Team:</a:t>
            </a:r>
            <a:r>
              <a:rPr lang="nl-NL" sz="3200" b="1" u="sng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  <a:p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Advising </a:t>
            </a:r>
            <a:r>
              <a:rPr lang="nl-NL" sz="2000" dirty="0">
                <a:solidFill>
                  <a:schemeClr val="accent1">
                    <a:lumMod val="50000"/>
                  </a:schemeClr>
                </a:solidFill>
              </a:rPr>
              <a:t>teams over the wishes from families</a:t>
            </a:r>
          </a:p>
          <a:p>
            <a:r>
              <a:rPr lang="nl-NL" sz="2000" dirty="0">
                <a:solidFill>
                  <a:schemeClr val="accent1">
                    <a:lumMod val="50000"/>
                  </a:schemeClr>
                </a:solidFill>
              </a:rPr>
              <a:t>Share the experience of families</a:t>
            </a:r>
          </a:p>
          <a:p>
            <a:r>
              <a:rPr lang="nl-NL" sz="2000" dirty="0">
                <a:solidFill>
                  <a:schemeClr val="accent1">
                    <a:lumMod val="50000"/>
                  </a:schemeClr>
                </a:solidFill>
              </a:rPr>
              <a:t>Mediation between cliënt family and team</a:t>
            </a:r>
          </a:p>
          <a:p>
            <a:r>
              <a:rPr lang="nl-NL" sz="2000" dirty="0">
                <a:solidFill>
                  <a:schemeClr val="accent1">
                    <a:lumMod val="50000"/>
                  </a:schemeClr>
                </a:solidFill>
              </a:rPr>
              <a:t>Working with the management on the development of policies from family perspective</a:t>
            </a:r>
          </a:p>
          <a:p>
            <a:r>
              <a:rPr lang="nl-NL" sz="2000" dirty="0">
                <a:solidFill>
                  <a:schemeClr val="accent1">
                    <a:lumMod val="50000"/>
                  </a:schemeClr>
                </a:solidFill>
              </a:rPr>
              <a:t>Co-trainer in training and information meetings for family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39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>
                <a:solidFill>
                  <a:schemeClr val="accent1">
                    <a:lumMod val="50000"/>
                  </a:schemeClr>
                </a:solidFill>
              </a:rPr>
              <a:t>Daily reality</a:t>
            </a:r>
            <a:endParaRPr lang="nl-NL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076" y="2655094"/>
            <a:ext cx="6181725" cy="2828925"/>
          </a:xfrm>
        </p:spPr>
      </p:pic>
    </p:spTree>
    <p:extLst>
      <p:ext uri="{BB962C8B-B14F-4D97-AF65-F5344CB8AC3E}">
        <p14:creationId xmlns:p14="http://schemas.microsoft.com/office/powerpoint/2010/main" val="3107296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9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6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61" tmFilter="0, 0; 0.125,0.2665; 0.25,0.4; 0.375,0.465; 0.5,0.5;  0.625,0.535; 0.75,0.6; 0.875,0.7335; 1,1">
                                          <p:stCondLst>
                                            <p:cond delay="106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211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103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108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209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21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3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3296" y="642594"/>
            <a:ext cx="9971903" cy="1079114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nl-NL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l-NL" sz="6000" b="1" dirty="0" smtClean="0">
                <a:solidFill>
                  <a:schemeClr val="accent1">
                    <a:lumMod val="50000"/>
                  </a:schemeClr>
                </a:solidFill>
              </a:rPr>
              <a:t>Tips and advice</a:t>
            </a:r>
            <a:r>
              <a:rPr lang="nl-NL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nl-NL" dirty="0">
                <a:solidFill>
                  <a:schemeClr val="accent1">
                    <a:lumMod val="50000"/>
                  </a:schemeClr>
                </a:solidFill>
              </a:rPr>
            </a:br>
            <a:endParaRPr lang="nl-N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Listen to family members and show them you understand their situation</a:t>
            </a:r>
            <a:endParaRPr lang="nl-NL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Be honest when you don t have the answers</a:t>
            </a:r>
          </a:p>
          <a:p>
            <a:pPr lvl="0"/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Don’t promise things you can’t follow up</a:t>
            </a:r>
            <a:endParaRPr lang="nl-NL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Be </a:t>
            </a:r>
            <a:r>
              <a:rPr lang="nl-NL" sz="2000" dirty="0">
                <a:solidFill>
                  <a:schemeClr val="accent1">
                    <a:lumMod val="50000"/>
                  </a:schemeClr>
                </a:solidFill>
              </a:rPr>
              <a:t>patience and </a:t>
            </a:r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take time</a:t>
            </a:r>
          </a:p>
          <a:p>
            <a:pPr lvl="0"/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Repaet</a:t>
            </a:r>
            <a:r>
              <a:rPr lang="nl-NL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nl-NL" sz="2000" dirty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professionals the </a:t>
            </a:r>
            <a:r>
              <a:rPr lang="nl-NL" sz="2000" dirty="0">
                <a:solidFill>
                  <a:schemeClr val="accent1">
                    <a:lumMod val="50000"/>
                  </a:schemeClr>
                </a:solidFill>
              </a:rPr>
              <a:t>importence of the family role</a:t>
            </a:r>
          </a:p>
          <a:p>
            <a:pPr lvl="0"/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Repaet </a:t>
            </a:r>
            <a:r>
              <a:rPr lang="nl-NL" sz="2000" dirty="0">
                <a:solidFill>
                  <a:schemeClr val="accent1">
                    <a:lumMod val="50000"/>
                  </a:schemeClr>
                </a:solidFill>
              </a:rPr>
              <a:t>the importance to listen to </a:t>
            </a:r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family</a:t>
            </a:r>
          </a:p>
          <a:p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Sometimes </a:t>
            </a:r>
            <a:r>
              <a:rPr lang="nl-NL" sz="2000" dirty="0">
                <a:solidFill>
                  <a:schemeClr val="accent1">
                    <a:lumMod val="50000"/>
                  </a:schemeClr>
                </a:solidFill>
              </a:rPr>
              <a:t>you have to be the connection between family and </a:t>
            </a:r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profe</a:t>
            </a:r>
            <a:r>
              <a:rPr lang="nl-NL" sz="2000" dirty="0">
                <a:solidFill>
                  <a:schemeClr val="accent1">
                    <a:lumMod val="50000"/>
                  </a:schemeClr>
                </a:solidFill>
              </a:rPr>
              <a:t>ssionals</a:t>
            </a:r>
          </a:p>
          <a:p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Take care of yourself. Arrange support </a:t>
            </a:r>
          </a:p>
          <a:p>
            <a:r>
              <a:rPr lang="nl-NL" sz="2000" dirty="0" smtClean="0">
                <a:solidFill>
                  <a:schemeClr val="accent1">
                    <a:lumMod val="50000"/>
                  </a:schemeClr>
                </a:solidFill>
              </a:rPr>
              <a:t>Maintain your independent position</a:t>
            </a:r>
            <a:endParaRPr lang="nl-NL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endParaRPr lang="en-GB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0314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1214437"/>
            <a:ext cx="89535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6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13" tmFilter="0, 0; 0.125,0.2665; 0.25,0.4; 0.375,0.465; 0.5,0.5;  0.625,0.535; 0.75,0.6; 0.875,0.7335; 1,1">
                                          <p:stCondLst>
                                            <p:cond delay="91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6" tmFilter="0, 0; 0.125,0.2665; 0.25,0.4; 0.375,0.465; 0.5,0.5;  0.625,0.535; 0.75,0.6; 0.875,0.7335; 1,1">
                                          <p:stCondLst>
                                            <p:cond delay="1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6" tmFilter="0, 0; 0.125,0.2665; 0.25,0.4; 0.375,0.465; 0.5,0.5;  0.625,0.535; 0.75,0.6; 0.875,0.7335; 1,1">
                                          <p:stCondLst>
                                            <p:cond delay="227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6">
                                          <p:stCondLst>
                                            <p:cond delay="89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28" decel="50000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6">
                                          <p:stCondLst>
                                            <p:cond delay="18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28" decel="50000">
                                          <p:stCondLst>
                                            <p:cond delay="184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6">
                                          <p:stCondLst>
                                            <p:cond delay="225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2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6">
                                          <p:stCondLst>
                                            <p:cond delay="248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28" decel="50000">
                                          <p:stCondLst>
                                            <p:cond delay="25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ep">
  <a:themeElements>
    <a:clrScheme name="Zeep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Zeep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eep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333</TotalTime>
  <Words>173</Words>
  <Application>Microsoft Office PowerPoint</Application>
  <PresentationFormat>Breedbeeld</PresentationFormat>
  <Paragraphs>48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1" baseType="lpstr">
      <vt:lpstr>Garamond</vt:lpstr>
      <vt:lpstr>Zeep</vt:lpstr>
      <vt:lpstr>Family Peer worker</vt:lpstr>
      <vt:lpstr>           </vt:lpstr>
      <vt:lpstr>PowerPoint-presentatie</vt:lpstr>
      <vt:lpstr>Profile of the Familie Peer Worker</vt:lpstr>
      <vt:lpstr>PowerPoint-presentatie</vt:lpstr>
      <vt:lpstr> What does the Familie Peer worker do?</vt:lpstr>
      <vt:lpstr>Daily reality</vt:lpstr>
      <vt:lpstr> Tips and advice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 ervaringswerker</dc:title>
  <dc:creator>Anna de Glopper</dc:creator>
  <cp:lastModifiedBy>Anna de Glopper</cp:lastModifiedBy>
  <cp:revision>46</cp:revision>
  <dcterms:created xsi:type="dcterms:W3CDTF">2018-05-07T14:32:30Z</dcterms:created>
  <dcterms:modified xsi:type="dcterms:W3CDTF">2018-11-07T14:18:10Z</dcterms:modified>
</cp:coreProperties>
</file>